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8483600" cy="123444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4724"/>
    <a:srgbClr val="645226"/>
    <a:srgbClr val="906E30"/>
    <a:srgbClr val="1C4FA1"/>
    <a:srgbClr val="A4723A"/>
    <a:srgbClr val="640000"/>
    <a:srgbClr val="3E0000"/>
    <a:srgbClr val="FFC000"/>
    <a:srgbClr val="CC3300"/>
    <a:srgbClr val="4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7658" autoAdjust="0"/>
  </p:normalViewPr>
  <p:slideViewPr>
    <p:cSldViewPr snapToGrid="0">
      <p:cViewPr>
        <p:scale>
          <a:sx n="100" d="100"/>
          <a:sy n="100" d="100"/>
        </p:scale>
        <p:origin x="-942" y="207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676226" cy="619363"/>
          </a:xfrm>
          <a:prstGeom prst="rect">
            <a:avLst/>
          </a:prstGeom>
        </p:spPr>
        <p:txBody>
          <a:bodyPr vert="horz" lIns="113888" tIns="56944" rIns="113888" bIns="56944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805414" y="0"/>
            <a:ext cx="3676226" cy="619363"/>
          </a:xfrm>
          <a:prstGeom prst="rect">
            <a:avLst/>
          </a:prstGeom>
        </p:spPr>
        <p:txBody>
          <a:bodyPr vert="horz" lIns="113888" tIns="56944" rIns="113888" bIns="56944" rtlCol="0"/>
          <a:lstStyle>
            <a:lvl1pPr algn="r">
              <a:defRPr sz="1400"/>
            </a:lvl1pPr>
          </a:lstStyle>
          <a:p>
            <a:fld id="{70F99883-74AE-4A2C-81B7-5B86A08198C0}" type="datetimeFigureOut">
              <a:rPr kumimoji="1" lang="ja-JP" altLang="en-US" smtClean="0"/>
              <a:t>2015/10/21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55900" y="1541463"/>
            <a:ext cx="2971800" cy="416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3888" tIns="56944" rIns="113888" bIns="569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8360" y="5940743"/>
            <a:ext cx="6786880" cy="4860607"/>
          </a:xfrm>
          <a:prstGeom prst="rect">
            <a:avLst/>
          </a:prstGeom>
        </p:spPr>
        <p:txBody>
          <a:bodyPr vert="horz" lIns="113888" tIns="56944" rIns="113888" bIns="5694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11725041"/>
            <a:ext cx="3676226" cy="619362"/>
          </a:xfrm>
          <a:prstGeom prst="rect">
            <a:avLst/>
          </a:prstGeom>
        </p:spPr>
        <p:txBody>
          <a:bodyPr vert="horz" lIns="113888" tIns="56944" rIns="113888" bIns="56944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805414" y="11725041"/>
            <a:ext cx="3676226" cy="619362"/>
          </a:xfrm>
          <a:prstGeom prst="rect">
            <a:avLst/>
          </a:prstGeom>
        </p:spPr>
        <p:txBody>
          <a:bodyPr vert="horz" lIns="113888" tIns="56944" rIns="113888" bIns="56944" rtlCol="0" anchor="b"/>
          <a:lstStyle>
            <a:lvl1pPr algn="r">
              <a:defRPr sz="14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08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10/21/2015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図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20" y="45782"/>
            <a:ext cx="7803729" cy="10907149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464404" y="6854586"/>
            <a:ext cx="2772000" cy="1836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20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2000" b="1" dirty="0">
              <a:solidFill>
                <a:schemeClr val="accent4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087877" y="6854586"/>
            <a:ext cx="2772000" cy="1836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20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2000" b="1" dirty="0">
              <a:solidFill>
                <a:schemeClr val="accent4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432" y="4090916"/>
            <a:ext cx="4978800" cy="2556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24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2400" b="1" dirty="0">
              <a:solidFill>
                <a:schemeClr val="accent4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-3856" y="0"/>
            <a:ext cx="7776000" cy="385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36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3600" b="1" dirty="0">
              <a:solidFill>
                <a:schemeClr val="accent4">
                  <a:lumMod val="20000"/>
                  <a:lumOff val="8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66" y="6854586"/>
            <a:ext cx="519334" cy="1836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325" y="6854586"/>
            <a:ext cx="519334" cy="1836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231" y="4080319"/>
            <a:ext cx="504474" cy="25560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4982232" y="4302397"/>
            <a:ext cx="569387" cy="2015936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25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取付イメージ</a:t>
            </a:r>
            <a:endParaRPr lang="ja-JP" altLang="en-US" sz="25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80587" y="6935036"/>
            <a:ext cx="615553" cy="1528624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ハーネスキャッチ</a:t>
            </a:r>
            <a:endParaRPr lang="en-US" altLang="ja-JP" sz="140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　左右セット</a:t>
            </a:r>
            <a:endParaRPr lang="en-US" altLang="ja-JP" sz="140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58509" y="6950276"/>
            <a:ext cx="669414" cy="157350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ja-JP" altLang="en-US" sz="105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純正シートベルト</a:t>
            </a:r>
            <a:endParaRPr lang="en-US" altLang="ja-JP" sz="105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105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警告音キャンセラー</a:t>
            </a:r>
            <a:endParaRPr lang="en-US" altLang="ja-JP" sz="105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endParaRPr lang="ja-JP" altLang="en-US" sz="105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09765" y="6164445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4,000</a:t>
            </a:r>
            <a:r>
              <a:rPr lang="ja-JP" altLang="en-US" sz="11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円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08537" y="6426502"/>
            <a:ext cx="3770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8</a:t>
            </a:r>
            <a:r>
              <a:rPr lang="ja-JP" altLang="en-US" sz="10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品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095497" y="9333276"/>
            <a:ext cx="1167087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7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レーシングキャッチ右</a:t>
            </a:r>
            <a:endParaRPr lang="ja-JP" altLang="en-US" sz="7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7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レーシングキャッチ左</a:t>
            </a:r>
          </a:p>
          <a:p>
            <a:pPr>
              <a:lnSpc>
                <a:spcPts val="1500"/>
              </a:lnSpc>
            </a:pPr>
            <a:r>
              <a:rPr lang="ja-JP" altLang="en-US" sz="8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警告音キャンセラー</a:t>
            </a:r>
          </a:p>
          <a:p>
            <a:pPr>
              <a:lnSpc>
                <a:spcPts val="1500"/>
              </a:lnSpc>
            </a:pPr>
            <a:r>
              <a:rPr lang="ja-JP" altLang="en-US" sz="6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レーシングキャッチ左右</a:t>
            </a:r>
            <a:r>
              <a:rPr lang="en-US" altLang="ja-JP" sz="600" dirty="0">
                <a:latin typeface="HG明朝B" panose="02020809000000000000" pitchFamily="17" charset="-128"/>
                <a:ea typeface="HG明朝B" panose="02020809000000000000" pitchFamily="17" charset="-128"/>
              </a:rPr>
              <a:t>SET</a:t>
            </a:r>
            <a:endParaRPr lang="ja-JP" altLang="en-US" sz="6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8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上記３点</a:t>
            </a:r>
            <a:r>
              <a:rPr lang="en-US" altLang="ja-JP" sz="800" dirty="0">
                <a:latin typeface="HG明朝B" panose="02020809000000000000" pitchFamily="17" charset="-128"/>
                <a:ea typeface="HG明朝B" panose="02020809000000000000" pitchFamily="17" charset="-128"/>
              </a:rPr>
              <a:t>SET</a:t>
            </a:r>
            <a:endParaRPr lang="ja-JP" altLang="en-US" sz="8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124450" y="9333276"/>
            <a:ext cx="615145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ja-JP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1,600</a:t>
            </a:r>
            <a:r>
              <a:rPr lang="ja-JP" altLang="en-US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円</a:t>
            </a:r>
            <a:endParaRPr lang="ja-JP" altLang="en-US" sz="9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1,600</a:t>
            </a:r>
            <a:r>
              <a:rPr lang="ja-JP" altLang="en-US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円</a:t>
            </a:r>
            <a:endParaRPr lang="ja-JP" altLang="en-US" sz="9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1,600</a:t>
            </a:r>
            <a:r>
              <a:rPr lang="ja-JP" altLang="en-US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円</a:t>
            </a:r>
            <a:endParaRPr lang="ja-JP" altLang="en-US" sz="9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3,000</a:t>
            </a:r>
            <a:r>
              <a:rPr lang="ja-JP" altLang="en-US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円</a:t>
            </a:r>
            <a:endParaRPr lang="ja-JP" altLang="en-US" sz="9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4,500</a:t>
            </a:r>
            <a:r>
              <a:rPr lang="ja-JP" altLang="en-US" sz="9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円</a:t>
            </a:r>
            <a:endParaRPr lang="ja-JP" altLang="en-US" sz="9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701494" y="9333276"/>
            <a:ext cx="1728005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1">
                    <a:lumMod val="50000"/>
                  </a:schemeClr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車種</a:t>
            </a:r>
            <a:r>
              <a:rPr lang="ja-JP" altLang="en-US" sz="900" dirty="0">
                <a:solidFill>
                  <a:schemeClr val="accent1">
                    <a:lumMod val="50000"/>
                  </a:schemeClr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設定</a:t>
            </a:r>
            <a:r>
              <a:rPr lang="ja-JP" altLang="en-US" sz="900" dirty="0" smtClean="0">
                <a:solidFill>
                  <a:schemeClr val="accent1">
                    <a:lumMod val="50000"/>
                  </a:schemeClr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が無い商品は</a:t>
            </a:r>
            <a:endParaRPr lang="en-US" altLang="ja-JP" sz="900" dirty="0" smtClean="0">
              <a:solidFill>
                <a:schemeClr val="accent1">
                  <a:lumMod val="50000"/>
                </a:schemeClr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1">
                    <a:lumMod val="50000"/>
                  </a:schemeClr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ワンオフ製作致します。</a:t>
            </a:r>
            <a:endParaRPr lang="en-US" altLang="ja-JP" sz="900" dirty="0" smtClean="0">
              <a:solidFill>
                <a:schemeClr val="accent1">
                  <a:lumMod val="50000"/>
                </a:schemeClr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1">
                    <a:lumMod val="50000"/>
                  </a:schemeClr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但し、設計費別途となります</a:t>
            </a:r>
            <a:endParaRPr lang="en-US" altLang="ja-JP" sz="900" dirty="0" smtClean="0">
              <a:solidFill>
                <a:schemeClr val="accent1">
                  <a:lumMod val="50000"/>
                </a:schemeClr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endParaRPr lang="en-US" altLang="ja-JP" sz="800" dirty="0" smtClean="0">
              <a:solidFill>
                <a:srgbClr val="FF0000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800" dirty="0" smtClean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近日、８６．デミオ用発売</a:t>
            </a:r>
            <a:endParaRPr lang="ja-JP" altLang="en-US" sz="800" dirty="0">
              <a:solidFill>
                <a:srgbClr val="FF0000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633884" y="10560955"/>
            <a:ext cx="421142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b="1" dirty="0" smtClean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※</a:t>
            </a:r>
            <a:r>
              <a:rPr lang="ja-JP" altLang="en-US" sz="900" b="1" dirty="0" smtClean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注意</a:t>
            </a:r>
            <a:r>
              <a:rPr lang="en-US" altLang="ja-JP" sz="900" b="1" dirty="0" smtClean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※</a:t>
            </a:r>
            <a:r>
              <a:rPr lang="ja-JP" altLang="en-US" sz="900" b="1" dirty="0" smtClean="0">
                <a:solidFill>
                  <a:srgbClr val="FF0000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　こちらの製品は競技専用部品です。一般公道での使用は出来ません</a:t>
            </a:r>
            <a:endParaRPr lang="ja-JP" altLang="en-US" sz="900" b="1" dirty="0">
              <a:solidFill>
                <a:srgbClr val="FF0000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7651" y="9043005"/>
            <a:ext cx="2646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株式会社ヨコタエレクトロ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451712" y="9502180"/>
            <a:ext cx="80021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solidFill>
                  <a:srgbClr val="1C4FA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お問い合わせ</a:t>
            </a:r>
            <a:endParaRPr lang="ja-JP" altLang="en-US" sz="800" dirty="0">
              <a:solidFill>
                <a:srgbClr val="1C4FA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174937" y="9325373"/>
            <a:ext cx="2236510" cy="4010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TEL </a:t>
            </a:r>
            <a:r>
              <a:rPr lang="en-US" altLang="ja-JP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04-2907-0219</a:t>
            </a:r>
            <a:endParaRPr lang="ja-JP" altLang="en-US" sz="12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47651" y="9717624"/>
            <a:ext cx="17904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00" dirty="0" smtClean="0">
                <a:solidFill>
                  <a:schemeClr val="bg1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〒</a:t>
            </a:r>
            <a:r>
              <a:rPr lang="en-US" altLang="zh-TW" sz="700" dirty="0" smtClean="0">
                <a:solidFill>
                  <a:schemeClr val="bg1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359-1167 </a:t>
            </a:r>
            <a:r>
              <a:rPr lang="ja-JP" altLang="en-US" sz="700" dirty="0" smtClean="0">
                <a:solidFill>
                  <a:schemeClr val="bg1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埼玉県所沢市林</a:t>
            </a:r>
            <a:r>
              <a:rPr lang="en-US" altLang="ja-JP" sz="700" dirty="0" smtClean="0">
                <a:solidFill>
                  <a:schemeClr val="bg1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1-373-21</a:t>
            </a:r>
          </a:p>
          <a:p>
            <a:endParaRPr lang="ja-JP" altLang="en-US" sz="700" dirty="0">
              <a:solidFill>
                <a:schemeClr val="bg1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47651" y="9849099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00" dirty="0">
                <a:solidFill>
                  <a:schemeClr val="bg1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営業時間 </a:t>
            </a:r>
            <a:r>
              <a:rPr lang="en-US" altLang="zh-TW" sz="700" dirty="0" smtClean="0">
                <a:solidFill>
                  <a:schemeClr val="bg1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8:30</a:t>
            </a:r>
            <a:r>
              <a:rPr lang="ja-JP" altLang="en-US" sz="700" dirty="0" smtClean="0">
                <a:solidFill>
                  <a:schemeClr val="bg1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～</a:t>
            </a:r>
            <a:r>
              <a:rPr lang="en-US" altLang="ja-JP" sz="700" dirty="0" smtClean="0">
                <a:solidFill>
                  <a:schemeClr val="bg1"/>
                </a:solidFill>
                <a:latin typeface="HG明朝B" panose="02020809000000000000" pitchFamily="17" charset="-128"/>
                <a:ea typeface="HG明朝B" panose="02020809000000000000" pitchFamily="17" charset="-128"/>
              </a:rPr>
              <a:t>17:30</a:t>
            </a:r>
          </a:p>
          <a:p>
            <a:endParaRPr lang="ja-JP" altLang="en-US" sz="700" dirty="0">
              <a:solidFill>
                <a:schemeClr val="bg1"/>
              </a:solidFill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47651" y="9972954"/>
            <a:ext cx="16594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http</a:t>
            </a:r>
            <a:r>
              <a:rPr lang="en-US" altLang="ja-JP" sz="1000" dirty="0" smtClean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://yokota-electro.com</a:t>
            </a:r>
            <a:r>
              <a:rPr lang="en-US" altLang="ja-JP" sz="10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/</a:t>
            </a:r>
            <a:endParaRPr lang="ja-JP" altLang="en-US" sz="1000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" y="155258"/>
            <a:ext cx="7772143" cy="36967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-636088" y="266469"/>
            <a:ext cx="2082621" cy="369674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vert="eaVert" wrap="square">
            <a:spAutoFit/>
          </a:bodyPr>
          <a:lstStyle/>
          <a:p>
            <a:pPr>
              <a:lnSpc>
                <a:spcPts val="3700"/>
              </a:lnSpc>
            </a:pPr>
            <a:r>
              <a:rPr lang="ja-JP" altLang="en-US" sz="20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サーキット</a:t>
            </a:r>
            <a:r>
              <a:rPr lang="ja-JP" altLang="en-US" sz="20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走行</a:t>
            </a:r>
            <a:r>
              <a:rPr lang="ja-JP" altLang="en-US" sz="20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を</a:t>
            </a:r>
            <a:endParaRPr lang="en-US" altLang="ja-JP" sz="200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>
              <a:lnSpc>
                <a:spcPts val="37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　　　</a:t>
            </a:r>
            <a:r>
              <a:rPr lang="ja-JP" altLang="en-US" sz="20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安全</a:t>
            </a:r>
            <a:r>
              <a:rPr lang="ja-JP" altLang="en-US" sz="20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かつ快適に</a:t>
            </a:r>
            <a:endParaRPr lang="en-US" altLang="ja-JP" sz="200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>
              <a:lnSpc>
                <a:spcPts val="3700"/>
              </a:lnSpc>
            </a:pPr>
            <a:endParaRPr lang="en-US" altLang="ja-JP" sz="200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>
              <a:lnSpc>
                <a:spcPts val="3700"/>
              </a:lnSpc>
            </a:pPr>
            <a:endParaRPr lang="en-US" altLang="ja-JP" sz="1600" dirty="0" smtClean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5" y="6854587"/>
            <a:ext cx="2681246" cy="1835999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3" y="8224782"/>
            <a:ext cx="719329" cy="722377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05223" y="8309771"/>
            <a:ext cx="6335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MAZDA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64524" y="8645612"/>
            <a:ext cx="6429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RX-8</a:t>
            </a:r>
            <a:r>
              <a:rPr lang="ja-JP" altLang="en-US" sz="10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用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385" y="6854586"/>
            <a:ext cx="2757355" cy="18360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471" y="8120172"/>
            <a:ext cx="719329" cy="722377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048477" y="8268072"/>
            <a:ext cx="4924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各車種</a:t>
            </a:r>
            <a:endParaRPr lang="ja-JP" altLang="en-US" sz="800" dirty="0">
              <a:solidFill>
                <a:schemeClr val="bg1"/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525659" y="8528749"/>
            <a:ext cx="2351671" cy="2000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00" b="1" dirty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alpha val="7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レーシングハーネス使用</a:t>
            </a:r>
            <a:r>
              <a:rPr lang="ja-JP" altLang="en-US" sz="7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alpha val="7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時の警告音を</a:t>
            </a:r>
            <a:r>
              <a:rPr lang="en-US" altLang="ja-JP" sz="7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alpha val="7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STOP</a:t>
            </a:r>
            <a:r>
              <a:rPr lang="ja-JP" altLang="en-US" sz="7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alpha val="7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する製品です</a:t>
            </a:r>
            <a:endParaRPr lang="ja-JP" altLang="en-US" sz="700" b="1" cap="none" spc="0" dirty="0">
              <a:ln w="17780" cmpd="sng">
                <a:noFill/>
                <a:prstDash val="solid"/>
                <a:miter lim="800000"/>
              </a:ln>
              <a:solidFill>
                <a:schemeClr val="tx1">
                  <a:alpha val="7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32" y="4090915"/>
            <a:ext cx="2489399" cy="253480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" y="4090916"/>
            <a:ext cx="2489400" cy="127800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" y="5368916"/>
            <a:ext cx="2481801" cy="1256809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07496" y="6256392"/>
            <a:ext cx="228887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シートスライド可能</a:t>
            </a:r>
            <a:endParaRPr lang="ja-JP" alt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519" y="4090916"/>
            <a:ext cx="2035980" cy="1278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519" y="5353976"/>
            <a:ext cx="2035980" cy="125680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95" y="10366091"/>
            <a:ext cx="3178393" cy="428738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3602173" y="3126261"/>
            <a:ext cx="41813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 LET" pitchFamily="2" charset="0"/>
                <a:cs typeface="Consolas" panose="020B0609020204030204" pitchFamily="49" charset="0"/>
              </a:rPr>
              <a:t>Racing</a:t>
            </a:r>
            <a:r>
              <a:rPr lang="ja-JP" alt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プロジェクト第一弾</a:t>
            </a:r>
            <a:endParaRPr lang="ja-JP" alt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095497" y="9075325"/>
            <a:ext cx="221887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価格表</a:t>
            </a:r>
            <a:r>
              <a:rPr lang="ja-JP" altLang="en-US" sz="1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（未塗装品価格、消費税別）</a:t>
            </a:r>
            <a:endParaRPr lang="ja-JP" altLang="en-US" sz="1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042003" y="8521054"/>
            <a:ext cx="62140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設定</a:t>
            </a:r>
            <a:r>
              <a:rPr lang="ja-JP" altLang="en-US" sz="800" dirty="0">
                <a:solidFill>
                  <a:schemeClr val="bg1"/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あり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113832" y="8509452"/>
            <a:ext cx="2114897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alpha val="7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4&amp;6</a:t>
            </a:r>
            <a:r>
              <a:rPr lang="ja-JP" altLang="en-US" sz="9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alpha val="7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点式シートベルト取付金具です</a:t>
            </a:r>
            <a:endParaRPr lang="ja-JP" altLang="en-US" sz="900" b="1" cap="none" spc="0" dirty="0">
              <a:ln w="17780" cmpd="sng">
                <a:noFill/>
                <a:prstDash val="solid"/>
                <a:miter lim="800000"/>
              </a:ln>
              <a:solidFill>
                <a:schemeClr val="tx1">
                  <a:alpha val="7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274</TotalTime>
  <Words>132</Words>
  <Application>Microsoft Office PowerPoint</Application>
  <PresentationFormat>ユーザー設定</PresentationFormat>
  <Paragraphs>49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横田秀和</cp:lastModifiedBy>
  <cp:revision>41</cp:revision>
  <cp:lastPrinted>2014-05-22T04:42:56Z</cp:lastPrinted>
  <dcterms:created xsi:type="dcterms:W3CDTF">2013-08-07T01:16:52Z</dcterms:created>
  <dcterms:modified xsi:type="dcterms:W3CDTF">2015-10-20T23:45:19Z</dcterms:modified>
</cp:coreProperties>
</file>